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  <p:embeddedFont>
      <p:font typeface="Maven Pro"/>
      <p:regular r:id="rId29"/>
      <p:bold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ven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MavenPro-bold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Willem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4bd5bbea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4bd5bbea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b7e9b09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b7e9b09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Willem -&gt; Start Jesse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8b314b145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8b314b145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Willem -&gt; Start Jesse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b2864006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8b2864006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b314b145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8b314b145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b2864006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8b2864006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Jesse -&gt; Start Stan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b022ab69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b022ab69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af3e9ffe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af3e9ffe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01309f231_2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801309f231_2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84bd5bbea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84bd5bbea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01309f2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01309f2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01309f23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01309f23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Joost en Stan hebben VR headset van school.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heeft een eigen VR en werkt meer aan de interface.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b28640067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b28640067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01309f23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01309f23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01309f231_2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01309f231_2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4bd5bbea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4bd5bbea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4bd5bbea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4bd5bbea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01309f231_2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01309f231_2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9p-FYnt-Xb4t-AT4TmpOaQPZMezMT8rH/view" TargetMode="External"/><Relationship Id="rId4" Type="http://schemas.openxmlformats.org/officeDocument/2006/relationships/image" Target="../media/image5.jp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2ZWBH2hrGjjjXUFUvudujch75e40anpc/view" TargetMode="External"/><Relationship Id="rId4" Type="http://schemas.openxmlformats.org/officeDocument/2006/relationships/image" Target="../media/image7.jp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gif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919650" y="698850"/>
            <a:ext cx="59163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POINT CLOUD CONSTRUCTION AND INFORMATION SYSTEM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1750050" y="35595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GROUP OF AMBIENT INTELLIGENCE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550" y="239663"/>
            <a:ext cx="7364550" cy="46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Distance optimization</a:t>
            </a:r>
            <a:endParaRPr/>
          </a:p>
        </p:txBody>
      </p:sp>
      <p:pic>
        <p:nvPicPr>
          <p:cNvPr id="346" name="Google Shape;3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700" y="1597875"/>
            <a:ext cx="3236600" cy="319670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3"/>
          <p:cNvSpPr txBox="1"/>
          <p:nvPr>
            <p:ph idx="1" type="body"/>
          </p:nvPr>
        </p:nvSpPr>
        <p:spPr>
          <a:xfrm>
            <a:off x="1153775" y="1597875"/>
            <a:ext cx="3943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Separate Distance optimization prototype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Tests point culling method - the further away the points are from the camera,  the more points are going to be removed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Distance optimization</a:t>
            </a:r>
            <a:endParaRPr/>
          </a:p>
        </p:txBody>
      </p:sp>
      <p:sp>
        <p:nvSpPr>
          <p:cNvPr id="353" name="Google Shape;353;p24"/>
          <p:cNvSpPr txBox="1"/>
          <p:nvPr>
            <p:ph idx="1" type="body"/>
          </p:nvPr>
        </p:nvSpPr>
        <p:spPr>
          <a:xfrm>
            <a:off x="1153775" y="1597875"/>
            <a:ext cx="3943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Documented test results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Parameters comparison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54" name="Google Shape;3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750" y="1597876"/>
            <a:ext cx="4575001" cy="27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Mesh </a:t>
            </a:r>
            <a:r>
              <a:rPr lang="en"/>
              <a:t>optimization</a:t>
            </a:r>
            <a:endParaRPr/>
          </a:p>
        </p:txBody>
      </p:sp>
      <p:sp>
        <p:nvSpPr>
          <p:cNvPr id="360" name="Google Shape;360;p25"/>
          <p:cNvSpPr txBox="1"/>
          <p:nvPr>
            <p:ph idx="1" type="body"/>
          </p:nvPr>
        </p:nvSpPr>
        <p:spPr>
          <a:xfrm>
            <a:off x="1153775" y="1597875"/>
            <a:ext cx="4675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Separate mesh optimization prototype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Two scripts adapted from a free unity plugin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1600"/>
              </a:spcAft>
              <a:buSzPts val="1600"/>
              <a:buChar char="●"/>
            </a:pPr>
            <a:r>
              <a:rPr lang="en" sz="1600"/>
              <a:t>Points are separated into groups,</a:t>
            </a:r>
            <a:br>
              <a:rPr lang="en" sz="1600"/>
            </a:br>
            <a:r>
              <a:rPr lang="en" sz="1600"/>
              <a:t>which are then turned into meshes</a:t>
            </a:r>
            <a:endParaRPr sz="1900"/>
          </a:p>
        </p:txBody>
      </p:sp>
      <p:pic>
        <p:nvPicPr>
          <p:cNvPr id="361" name="Google Shape;3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125" y="1637750"/>
            <a:ext cx="2964199" cy="271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Mesh optimization</a:t>
            </a:r>
            <a:endParaRPr/>
          </a:p>
        </p:txBody>
      </p:sp>
      <p:sp>
        <p:nvSpPr>
          <p:cNvPr id="367" name="Google Shape;367;p26"/>
          <p:cNvSpPr txBox="1"/>
          <p:nvPr>
            <p:ph idx="1" type="body"/>
          </p:nvPr>
        </p:nvSpPr>
        <p:spPr>
          <a:xfrm>
            <a:off x="1145425" y="1597875"/>
            <a:ext cx="4675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 sz="1900"/>
          </a:p>
        </p:txBody>
      </p:sp>
      <p:pic>
        <p:nvPicPr>
          <p:cNvPr id="368" name="Google Shape;3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644"/>
            <a:ext cx="9144000" cy="4748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Unity </a:t>
            </a:r>
            <a:r>
              <a:rPr lang="en"/>
              <a:t>VR</a:t>
            </a:r>
            <a:r>
              <a:rPr lang="en"/>
              <a:t> </a:t>
            </a:r>
            <a:r>
              <a:rPr lang="en"/>
              <a:t>Integration</a:t>
            </a:r>
            <a:endParaRPr/>
          </a:p>
        </p:txBody>
      </p:sp>
      <p:sp>
        <p:nvSpPr>
          <p:cNvPr id="374" name="Google Shape;374;p27"/>
          <p:cNvSpPr txBox="1"/>
          <p:nvPr>
            <p:ph idx="1" type="body"/>
          </p:nvPr>
        </p:nvSpPr>
        <p:spPr>
          <a:xfrm>
            <a:off x="1153775" y="1597875"/>
            <a:ext cx="3057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PointCloud2 data (ROS#)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Converting bytes to floats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Gesture Control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Oculus Link</a:t>
            </a:r>
            <a:endParaRPr sz="1600"/>
          </a:p>
        </p:txBody>
      </p:sp>
      <p:pic>
        <p:nvPicPr>
          <p:cNvPr id="375" name="Google Shape;375;p27" title="OculusLinkTest - SampleScene - PC, Mac &amp; Linux Standalone - Unity 2019.3.4f1 Personal [PREVIEW PACKAGES IN USE] _DX11_ 2020-06-23 12-12-4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1850" y="1597875"/>
            <a:ext cx="4627824" cy="245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7"/>
          <p:cNvPicPr preferRelativeResize="0"/>
          <p:nvPr/>
        </p:nvPicPr>
        <p:blipFill rotWithShape="1">
          <a:blip r:embed="rId5">
            <a:alphaModFix/>
          </a:blip>
          <a:srcRect b="-6123" l="0" r="-2722" t="0"/>
          <a:stretch/>
        </p:blipFill>
        <p:spPr>
          <a:xfrm>
            <a:off x="6850850" y="4215550"/>
            <a:ext cx="2293149" cy="9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382" name="Google Shape;382;p28"/>
          <p:cNvSpPr txBox="1"/>
          <p:nvPr>
            <p:ph idx="1" type="body"/>
          </p:nvPr>
        </p:nvSpPr>
        <p:spPr>
          <a:xfrm>
            <a:off x="1303800" y="1597875"/>
            <a:ext cx="6754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Application receives data very slowly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CPU is capping the FPS, not GPU → not a rendering problem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Turning the </a:t>
            </a:r>
            <a:r>
              <a:rPr lang="en" sz="1400"/>
              <a:t>byte array</a:t>
            </a:r>
            <a:r>
              <a:rPr lang="en" sz="1400"/>
              <a:t> into a point cloud does not take a long time → not a processing error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JavaScript receives data faster than Unity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Serializer makes a difference in speed:</a:t>
            </a:r>
            <a:endParaRPr sz="14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Microsoft serializer → VR application subscribes, receives data very slow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JSON serializer → VR application does not subscribe, PC does, </a:t>
            </a:r>
            <a:r>
              <a:rPr lang="en" sz="1300"/>
              <a:t>receives data </a:t>
            </a:r>
            <a:r>
              <a:rPr lang="en" sz="1300"/>
              <a:t>quicker </a:t>
            </a:r>
            <a:endParaRPr sz="1300"/>
          </a:p>
        </p:txBody>
      </p:sp>
      <p:pic>
        <p:nvPicPr>
          <p:cNvPr id="383" name="Google Shape;383;p28"/>
          <p:cNvPicPr preferRelativeResize="0"/>
          <p:nvPr/>
        </p:nvPicPr>
        <p:blipFill rotWithShape="1">
          <a:blip r:embed="rId3">
            <a:alphaModFix/>
          </a:blip>
          <a:srcRect b="-6123" l="0" r="-2722" t="0"/>
          <a:stretch/>
        </p:blipFill>
        <p:spPr>
          <a:xfrm>
            <a:off x="6850850" y="4215550"/>
            <a:ext cx="2293149" cy="9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pic>
        <p:nvPicPr>
          <p:cNvPr id="389" name="Google Shape;389;p29" title="com.AMI.ProjectFirebo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700" y="1285863"/>
            <a:ext cx="3240824" cy="324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750" y="3674863"/>
            <a:ext cx="4270248" cy="85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3750" y="1285875"/>
            <a:ext cx="4270248" cy="846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3750" y="2421375"/>
            <a:ext cx="4270249" cy="9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Recommandations</a:t>
            </a:r>
            <a:endParaRPr/>
          </a:p>
        </p:txBody>
      </p:sp>
      <p:sp>
        <p:nvSpPr>
          <p:cNvPr id="398" name="Google Shape;398;p30"/>
          <p:cNvSpPr txBox="1"/>
          <p:nvPr>
            <p:ph idx="1" type="body"/>
          </p:nvPr>
        </p:nvSpPr>
        <p:spPr>
          <a:xfrm>
            <a:off x="1153800" y="1576500"/>
            <a:ext cx="3903900" cy="3213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Improve the loading time of the data from ROS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Understanding PointCloud2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Prototype User Interface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Figure out motion sickness problem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Hand Gestures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Vulkan instead of OpenGL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Longer distance connection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a 360 camera for more detailed Point Cloud data</a:t>
            </a:r>
            <a:endParaRPr sz="1600"/>
          </a:p>
        </p:txBody>
      </p:sp>
      <p:pic>
        <p:nvPicPr>
          <p:cNvPr id="399" name="Google Shape;3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00" y="1714500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0"/>
          <p:cNvPicPr preferRelativeResize="0"/>
          <p:nvPr/>
        </p:nvPicPr>
        <p:blipFill rotWithShape="1">
          <a:blip r:embed="rId4">
            <a:alphaModFix/>
          </a:blip>
          <a:srcRect b="-6123" l="0" r="-2722" t="0"/>
          <a:stretch/>
        </p:blipFill>
        <p:spPr>
          <a:xfrm>
            <a:off x="6850850" y="4215550"/>
            <a:ext cx="2293149" cy="9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406" name="Google Shape;406;p31"/>
          <p:cNvSpPr txBox="1"/>
          <p:nvPr>
            <p:ph idx="1" type="body"/>
          </p:nvPr>
        </p:nvSpPr>
        <p:spPr>
          <a:xfrm>
            <a:off x="1303800" y="1597875"/>
            <a:ext cx="4603800" cy="11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Thanks for your attention!</a:t>
            </a:r>
            <a:endParaRPr sz="1600"/>
          </a:p>
        </p:txBody>
      </p:sp>
      <p:pic>
        <p:nvPicPr>
          <p:cNvPr id="407" name="Google Shape;407;p31"/>
          <p:cNvPicPr preferRelativeResize="0"/>
          <p:nvPr/>
        </p:nvPicPr>
        <p:blipFill rotWithShape="1">
          <a:blip r:embed="rId3">
            <a:alphaModFix/>
          </a:blip>
          <a:srcRect b="-6123" l="0" r="-2722" t="0"/>
          <a:stretch/>
        </p:blipFill>
        <p:spPr>
          <a:xfrm>
            <a:off x="6850850" y="4215550"/>
            <a:ext cx="2293149" cy="9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Members and roles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Planning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Project Description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Research questions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Results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Problems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Demonstration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Recommandations</a:t>
            </a:r>
            <a:endParaRPr sz="1600"/>
          </a:p>
        </p:txBody>
      </p:sp>
      <p:pic>
        <p:nvPicPr>
          <p:cNvPr id="285" name="Google Shape;285;p14"/>
          <p:cNvPicPr preferRelativeResize="0"/>
          <p:nvPr/>
        </p:nvPicPr>
        <p:blipFill rotWithShape="1">
          <a:blip r:embed="rId3">
            <a:alphaModFix/>
          </a:blip>
          <a:srcRect b="-6123" l="0" r="-2722" t="0"/>
          <a:stretch/>
        </p:blipFill>
        <p:spPr>
          <a:xfrm>
            <a:off x="6850850" y="4215550"/>
            <a:ext cx="2293149" cy="9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 and roles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1597875"/>
            <a:ext cx="7599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Current: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Willem Lefferts			- ROS/Unity development - HBO-ICT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Andrei ‘Jesse’ Martashov	-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ROS/Unity development - CMGT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Stan Smeitink			-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Unity development - HBO-ICT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David Heetebrij			-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Unity development - CMGT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Former: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Joost Kolkman - HBO-ICT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2" name="Google Shape;292;p15"/>
          <p:cNvPicPr preferRelativeResize="0"/>
          <p:nvPr/>
        </p:nvPicPr>
        <p:blipFill rotWithShape="1">
          <a:blip r:embed="rId3">
            <a:alphaModFix/>
          </a:blip>
          <a:srcRect b="-6123" l="0" r="-2722" t="0"/>
          <a:stretch/>
        </p:blipFill>
        <p:spPr>
          <a:xfrm>
            <a:off x="6850850" y="4215550"/>
            <a:ext cx="2293149" cy="9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</a:t>
            </a:r>
            <a:endParaRPr/>
          </a:p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Weekly meetings with tutor/client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Short-term p</a:t>
            </a:r>
            <a:r>
              <a:rPr lang="en" sz="1600"/>
              <a:t>lanning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</a:t>
            </a:r>
            <a:r>
              <a:rPr lang="en" sz="1600"/>
              <a:t>lanning based on results</a:t>
            </a:r>
            <a:endParaRPr sz="1600"/>
          </a:p>
        </p:txBody>
      </p:sp>
      <p:pic>
        <p:nvPicPr>
          <p:cNvPr id="299" name="Google Shape;299;p16"/>
          <p:cNvPicPr preferRelativeResize="0"/>
          <p:nvPr/>
        </p:nvPicPr>
        <p:blipFill rotWithShape="1">
          <a:blip r:embed="rId3">
            <a:alphaModFix/>
          </a:blip>
          <a:srcRect b="-6123" l="0" r="-2722" t="0"/>
          <a:stretch/>
        </p:blipFill>
        <p:spPr>
          <a:xfrm>
            <a:off x="6850850" y="4215550"/>
            <a:ext cx="2293149" cy="9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305" name="Google Shape;305;p17"/>
          <p:cNvSpPr txBox="1"/>
          <p:nvPr>
            <p:ph idx="1" type="body"/>
          </p:nvPr>
        </p:nvSpPr>
        <p:spPr>
          <a:xfrm>
            <a:off x="1303800" y="1597875"/>
            <a:ext cx="3454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Displaying a point-cloud map streamed from a firefighter scout robot </a:t>
            </a:r>
            <a:r>
              <a:rPr lang="en" sz="1600"/>
              <a:t>in VR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Researching or implementing a good VR interface to improve the experience of using the robot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06" name="Google Shape;3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600" y="1416050"/>
            <a:ext cx="4080599" cy="272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7"/>
          <p:cNvPicPr preferRelativeResize="0"/>
          <p:nvPr/>
        </p:nvPicPr>
        <p:blipFill rotWithShape="1">
          <a:blip r:embed="rId4">
            <a:alphaModFix/>
          </a:blip>
          <a:srcRect b="-6123" l="0" r="-2722" t="0"/>
          <a:stretch/>
        </p:blipFill>
        <p:spPr>
          <a:xfrm>
            <a:off x="6850850" y="4215550"/>
            <a:ext cx="2293149" cy="9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313" name="Google Shape;313;p18"/>
          <p:cNvSpPr txBox="1"/>
          <p:nvPr>
            <p:ph idx="1" type="body"/>
          </p:nvPr>
        </p:nvSpPr>
        <p:spPr>
          <a:xfrm>
            <a:off x="1153775" y="1597875"/>
            <a:ext cx="7030500" cy="254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does the fire department want to use “The Scarab” for?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Scouting and mapping hazardous buildings 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Controlling and showcasing the 3D map of the environment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Gather more information about hard to reach buildings</a:t>
            </a:r>
            <a:endParaRPr sz="1600"/>
          </a:p>
        </p:txBody>
      </p:sp>
      <p:pic>
        <p:nvPicPr>
          <p:cNvPr id="314" name="Google Shape;314;p18"/>
          <p:cNvPicPr preferRelativeResize="0"/>
          <p:nvPr/>
        </p:nvPicPr>
        <p:blipFill rotWithShape="1">
          <a:blip r:embed="rId3">
            <a:alphaModFix/>
          </a:blip>
          <a:srcRect b="-6123" l="0" r="-2722" t="0"/>
          <a:stretch/>
        </p:blipFill>
        <p:spPr>
          <a:xfrm>
            <a:off x="6850850" y="4215550"/>
            <a:ext cx="2293149" cy="9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320" name="Google Shape;320;p19"/>
          <p:cNvSpPr txBox="1"/>
          <p:nvPr>
            <p:ph idx="1" type="body"/>
          </p:nvPr>
        </p:nvSpPr>
        <p:spPr>
          <a:xfrm>
            <a:off x="1153800" y="1597875"/>
            <a:ext cx="7030500" cy="254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can we implement a point cloud in VR with Unity?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Unity ROS# plugin to stream point-cloud data from ROS to Unity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Unity XR plugin to use VR view and controls 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What optimizations are going to be needed?</a:t>
            </a:r>
            <a:endParaRPr sz="1600"/>
          </a:p>
        </p:txBody>
      </p:sp>
      <p:pic>
        <p:nvPicPr>
          <p:cNvPr id="321" name="Google Shape;321;p19"/>
          <p:cNvPicPr preferRelativeResize="0"/>
          <p:nvPr/>
        </p:nvPicPr>
        <p:blipFill rotWithShape="1">
          <a:blip r:embed="rId3">
            <a:alphaModFix/>
          </a:blip>
          <a:srcRect b="-6123" l="0" r="-2722" t="0"/>
          <a:stretch/>
        </p:blipFill>
        <p:spPr>
          <a:xfrm>
            <a:off x="6850850" y="4215550"/>
            <a:ext cx="2293149" cy="9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327" name="Google Shape;327;p20"/>
          <p:cNvSpPr txBox="1"/>
          <p:nvPr>
            <p:ph idx="1" type="body"/>
          </p:nvPr>
        </p:nvSpPr>
        <p:spPr>
          <a:xfrm>
            <a:off x="1153775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to visualize data from ROS to Unity?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How can we get point cloud data from the raw data?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How can we get the data from ROS to Unity?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How can we show the point cloud in Unity?</a:t>
            </a:r>
            <a:endParaRPr sz="1600"/>
          </a:p>
        </p:txBody>
      </p:sp>
      <p:pic>
        <p:nvPicPr>
          <p:cNvPr id="328" name="Google Shape;328;p20"/>
          <p:cNvPicPr preferRelativeResize="0"/>
          <p:nvPr/>
        </p:nvPicPr>
        <p:blipFill rotWithShape="1">
          <a:blip r:embed="rId3">
            <a:alphaModFix/>
          </a:blip>
          <a:srcRect b="-6123" l="0" r="-2722" t="0"/>
          <a:stretch/>
        </p:blipFill>
        <p:spPr>
          <a:xfrm>
            <a:off x="6850850" y="4215550"/>
            <a:ext cx="2293149" cy="9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Connecting Unity and ROS</a:t>
            </a:r>
            <a:endParaRPr/>
          </a:p>
        </p:txBody>
      </p:sp>
      <p:sp>
        <p:nvSpPr>
          <p:cNvPr id="334" name="Google Shape;334;p21"/>
          <p:cNvSpPr txBox="1"/>
          <p:nvPr>
            <p:ph idx="1" type="body"/>
          </p:nvPr>
        </p:nvSpPr>
        <p:spPr>
          <a:xfrm>
            <a:off x="1153200" y="1597875"/>
            <a:ext cx="4515300" cy="19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ROSbridge establishes a connection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Stereo image processing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ROS publishes to ROSbridge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Unity subscribes to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Unity renders point cloud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1600"/>
            </a:br>
            <a:endParaRPr sz="1600"/>
          </a:p>
        </p:txBody>
      </p:sp>
      <p:pic>
        <p:nvPicPr>
          <p:cNvPr id="335" name="Google Shape;335;p21"/>
          <p:cNvPicPr preferRelativeResize="0"/>
          <p:nvPr/>
        </p:nvPicPr>
        <p:blipFill rotWithShape="1">
          <a:blip r:embed="rId3">
            <a:alphaModFix/>
          </a:blip>
          <a:srcRect b="-6123" l="0" r="-2722" t="0"/>
          <a:stretch/>
        </p:blipFill>
        <p:spPr>
          <a:xfrm>
            <a:off x="6850850" y="4215550"/>
            <a:ext cx="2293149" cy="9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